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542387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4759</TotalTime>
  <Words>1541</Words>
  <Application>Microsoft Office PowerPoint</Application>
  <PresentationFormat>화면 슬라이드 쇼(4:3)</PresentationFormat>
  <Paragraphs>179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TimesNewRomanPSMT</vt:lpstr>
      <vt:lpstr>YDVYGOStd13</vt:lpstr>
      <vt:lpstr>YDVYMjOStd12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170</cp:revision>
  <dcterms:created xsi:type="dcterms:W3CDTF">2013-05-13T12:41:23Z</dcterms:created>
  <dcterms:modified xsi:type="dcterms:W3CDTF">2025-06-19T03:31:45Z</dcterms:modified>
</cp:coreProperties>
</file>